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9" r:id="rId20"/>
    <p:sldId id="275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03.05.2009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4.informatik.tu-muenchen.de/lehre/vorlesungen/vse/WS2004/1999_Standish_Chaos.pdf" TargetMode="External"/><Relationship Id="rId2" Type="http://schemas.openxmlformats.org/officeDocument/2006/relationships/hyperlink" Target="http://www.standishgroup.com/newsroom/chaos_2009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laboration.csc.ncsu.edu/laurie/Papers/XPSardinia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927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Сплачивание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b="46324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43200" y="3022937"/>
            <a:ext cx="16305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43200" y="4165937"/>
            <a:ext cx="16514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19400" y="5308937"/>
            <a:ext cx="16001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53000" y="3200400"/>
            <a:ext cx="27478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4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53000" y="4343400"/>
            <a:ext cx="263950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4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53000" y="5478959"/>
            <a:ext cx="2464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4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667000" y="1752600"/>
            <a:ext cx="17951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2009</a:t>
            </a:r>
            <a:endParaRPr lang="ru-RU" sz="60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1000" y="1676400"/>
            <a:ext cx="18598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1999</a:t>
            </a:r>
            <a:endParaRPr lang="ru-RU" sz="60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57200" y="3022937"/>
            <a:ext cx="165301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28%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57200" y="4165937"/>
            <a:ext cx="166904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46%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3400" y="5308937"/>
            <a:ext cx="16482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26%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576072" indent="-457200"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CHAOS Summary </a:t>
            </a:r>
            <a:r>
              <a:rPr lang="en-US" sz="1400" dirty="0" smtClean="0">
                <a:hlinkClick r:id="rId2"/>
              </a:rPr>
              <a:t>2009</a:t>
            </a:r>
            <a:endParaRPr lang="en-US" sz="1400" dirty="0" smtClean="0"/>
          </a:p>
          <a:p>
            <a:pPr marL="576072" indent="-457200">
              <a:buFont typeface="+mj-lt"/>
              <a:buAutoNum type="arabicPeriod"/>
            </a:pPr>
            <a:r>
              <a:rPr lang="en-US" sz="1400" dirty="0" smtClean="0">
                <a:hlinkClick r:id="rId3"/>
              </a:rPr>
              <a:t>CHAOS Summary </a:t>
            </a:r>
            <a:r>
              <a:rPr lang="en-US" sz="1400" dirty="0" smtClean="0">
                <a:hlinkClick r:id="rId3"/>
              </a:rPr>
              <a:t>1999</a:t>
            </a:r>
            <a:endParaRPr lang="ru-RU" sz="1400" dirty="0" smtClean="0"/>
          </a:p>
          <a:p>
            <a:pPr marL="576072" indent="-457200"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4"/>
              </a:rPr>
              <a:t>http://collaboration.csc.ncsu.edu/laurie/Papers/XPSardinia.PDF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28956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1299</TotalTime>
  <Words>154</Words>
  <PresentationFormat>Экран (4:3)</PresentationFormat>
  <Paragraphs>70</Paragraphs>
  <Slides>21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Тестирование</vt:lpstr>
      <vt:lpstr>Рефакторинг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Перспективы</vt:lpstr>
      <vt:lpstr>Спасибо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233</cp:revision>
  <dcterms:modified xsi:type="dcterms:W3CDTF">2009-05-03T11:23:00Z</dcterms:modified>
</cp:coreProperties>
</file>